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62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8/29/2023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8/29/2023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#158</a:t>
            </a: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 21 - 25 August, 2023, Goteborg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S2-2310058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>
                <a:sym typeface="+mn-ea"/>
              </a:rPr>
              <a:t>3GPP TSG SA WG2</a:t>
            </a:r>
            <a:r>
              <a:rPr lang="de-DE" altLang="ko-KR" sz="1200" b="1" dirty="0">
                <a:sym typeface="+mn-ea"/>
              </a:rPr>
              <a:t> Meeting #15</a:t>
            </a:r>
            <a:r>
              <a:rPr lang="en-US" sz="1200" b="1" dirty="0">
                <a:sym typeface="+mn-ea"/>
              </a:rPr>
              <a:t>4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WG2#15</a:t>
            </a:r>
            <a:r>
              <a:rPr lang="en-US" altLang="de-DE" sz="1200" dirty="0">
                <a:solidFill>
                  <a:schemeClr val="bg1"/>
                </a:solidFill>
                <a:latin typeface="+mn-lt"/>
              </a:rPr>
              <a:t>8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 21</a:t>
            </a:r>
            <a:r>
              <a:rPr sz="1200" baseline="0" dirty="0">
                <a:solidFill>
                  <a:schemeClr val="bg1"/>
                </a:solidFill>
                <a:latin typeface="+mn-lt"/>
              </a:rPr>
              <a:t> - 2</a:t>
            </a:r>
            <a:r>
              <a:rPr lang="en-US" sz="1200" baseline="0" dirty="0">
                <a:solidFill>
                  <a:schemeClr val="bg1"/>
                </a:solidFill>
                <a:latin typeface="+mn-lt"/>
              </a:rPr>
              <a:t>5</a:t>
            </a:r>
            <a:r>
              <a:rPr sz="1200" baseline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200" baseline="0" dirty="0">
                <a:solidFill>
                  <a:schemeClr val="bg1"/>
                </a:solidFill>
                <a:latin typeface="+mn-lt"/>
              </a:rPr>
              <a:t>August</a:t>
            </a:r>
            <a:r>
              <a:rPr sz="1200" baseline="0" dirty="0">
                <a:solidFill>
                  <a:schemeClr val="bg1"/>
                </a:solidFill>
                <a:latin typeface="+mn-lt"/>
              </a:rPr>
              <a:t>, 2023, </a:t>
            </a:r>
            <a:r>
              <a:rPr lang="en-US" sz="1200" baseline="0" dirty="0">
                <a:solidFill>
                  <a:schemeClr val="bg1"/>
                </a:solidFill>
                <a:latin typeface="+mn-lt"/>
              </a:rPr>
              <a:t>Goteborg</a:t>
            </a:r>
            <a:endParaRPr sz="1200" baseline="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TSG SA WG2#15</a:t>
            </a:r>
            <a:r>
              <a:rPr lang="en-US" altLang="de-DE" sz="1200" dirty="0">
                <a:solidFill>
                  <a:schemeClr val="bg1"/>
                </a:solidFill>
                <a:latin typeface="+mn-lt"/>
                <a:sym typeface="+mn-ea"/>
              </a:rPr>
              <a:t>8</a:t>
            </a:r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 21</a:t>
            </a:r>
            <a:r>
              <a:rPr sz="1200" dirty="0">
                <a:solidFill>
                  <a:schemeClr val="bg1"/>
                </a:solidFill>
                <a:latin typeface="+mn-lt"/>
                <a:sym typeface="+mn-ea"/>
              </a:rPr>
              <a:t> - 2</a:t>
            </a:r>
            <a:r>
              <a:rPr lang="en-US" sz="1200" dirty="0">
                <a:solidFill>
                  <a:schemeClr val="bg1"/>
                </a:solidFill>
                <a:latin typeface="+mn-lt"/>
                <a:sym typeface="+mn-ea"/>
              </a:rPr>
              <a:t>5</a:t>
            </a:r>
            <a:r>
              <a:rPr sz="1200" dirty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+mn-lt"/>
                <a:sym typeface="+mn-ea"/>
              </a:rPr>
              <a:t>August</a:t>
            </a:r>
            <a:r>
              <a:rPr sz="1200" dirty="0">
                <a:solidFill>
                  <a:schemeClr val="bg1"/>
                </a:solidFill>
                <a:latin typeface="+mn-lt"/>
                <a:sym typeface="+mn-ea"/>
              </a:rPr>
              <a:t>, 2023, </a:t>
            </a:r>
            <a:r>
              <a:rPr lang="en-US" sz="1200" dirty="0">
                <a:solidFill>
                  <a:schemeClr val="bg1"/>
                </a:solidFill>
                <a:latin typeface="+mn-lt"/>
                <a:sym typeface="+mn-ea"/>
              </a:rPr>
              <a:t>Goteborg</a:t>
            </a:r>
            <a:endParaRPr lang="en-US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31218" y="2124760"/>
            <a:ext cx="8015625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TEI18_</a:t>
            </a:r>
            <a:r>
              <a:rPr lang="en-US" altLang="zh-CN" sz="3600" b="1" dirty="0"/>
              <a:t>DCAMP_Ph2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Yubing Liu (China Telecom)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7870407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TEI18_DCAMP_Ph2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Dynamically Changing AM Policies in the 5GC Phase 2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r>
              <a:rPr lang="en-US" altLang="de-DE" sz="2800" b="1" dirty="0"/>
              <a:t>TEI18_DCAMP_Ph2 status after SA2#158 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At SA2#158, 0 papers were submitted for normative work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27344"/>
            <a:ext cx="6056819" cy="215593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No contentious Issue.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87</Words>
  <Application>Microsoft Office PowerPoint</Application>
  <PresentationFormat>全屏显示(4:3)</PresentationFormat>
  <Paragraphs>25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1_Office Theme</vt:lpstr>
      <vt:lpstr>WI Status Report for TEI18_DCAMP_Ph2</vt:lpstr>
      <vt:lpstr>TEI18_DCAMP_Ph2 status after SA2#158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Telecom</cp:lastModifiedBy>
  <cp:revision>1995</cp:revision>
  <dcterms:created xsi:type="dcterms:W3CDTF">2008-08-30T09:32:00Z</dcterms:created>
  <dcterms:modified xsi:type="dcterms:W3CDTF">2023-08-29T08:58:23Z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